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Effective Classroom Settings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Maximized Structure</a:t>
            </a:r>
          </a:p>
          <a:p>
            <a:r>
              <a:rPr lang="en-US" dirty="0" smtClean="0"/>
              <a:t> Post, teach, model reinforce expectations</a:t>
            </a:r>
          </a:p>
          <a:p>
            <a:r>
              <a:rPr lang="en-US" dirty="0" smtClean="0"/>
              <a:t> Active engagement</a:t>
            </a:r>
          </a:p>
          <a:p>
            <a:r>
              <a:rPr lang="en-US" dirty="0" smtClean="0"/>
              <a:t> Varity of ways to acknowledge</a:t>
            </a:r>
          </a:p>
          <a:p>
            <a:pPr lvl="1"/>
            <a:r>
              <a:rPr lang="en-US" dirty="0" smtClean="0"/>
              <a:t>Including success!</a:t>
            </a:r>
          </a:p>
          <a:p>
            <a:r>
              <a:rPr lang="en-US" dirty="0" smtClean="0"/>
              <a:t> Continuum of ways to respond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981200" y="5791200"/>
            <a:ext cx="5737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ea typeface="MS PGothic" pitchFamily="34" charset="-128"/>
              </a:rPr>
              <a:t>(</a:t>
            </a:r>
            <a:r>
              <a:rPr lang="en-US" dirty="0" err="1">
                <a:ea typeface="MS PGothic" pitchFamily="34" charset="-128"/>
              </a:rPr>
              <a:t>Simonsen</a:t>
            </a:r>
            <a:r>
              <a:rPr lang="en-US" dirty="0">
                <a:ea typeface="MS PGothic" pitchFamily="34" charset="-128"/>
              </a:rPr>
              <a:t>, Fairbanks, </a:t>
            </a:r>
            <a:r>
              <a:rPr lang="en-US" dirty="0" err="1">
                <a:ea typeface="MS PGothic" pitchFamily="34" charset="-128"/>
              </a:rPr>
              <a:t>Briesch</a:t>
            </a:r>
            <a:r>
              <a:rPr lang="en-US" dirty="0">
                <a:ea typeface="MS PGothic" pitchFamily="34" charset="-128"/>
              </a:rPr>
              <a:t>, Myers, &amp; </a:t>
            </a:r>
            <a:r>
              <a:rPr lang="en-US" dirty="0" err="1">
                <a:ea typeface="MS PGothic" pitchFamily="34" charset="-128"/>
              </a:rPr>
              <a:t>Sugai</a:t>
            </a:r>
            <a:r>
              <a:rPr lang="en-US" dirty="0">
                <a:ea typeface="MS PGothic" pitchFamily="34" charset="-128"/>
              </a:rPr>
              <a:t>, 2008)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1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602512" y="1140690"/>
            <a:ext cx="6002477" cy="4483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406128" y="1032272"/>
            <a:ext cx="6350000" cy="4742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93701"/>
            <a:ext cx="8128000" cy="607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93701"/>
            <a:ext cx="8128000" cy="607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93701"/>
            <a:ext cx="8128000" cy="607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309348" y="1169648"/>
            <a:ext cx="6512603" cy="4864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Components of Effective Classroom Settings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Effective Classroom Settings</dc:title>
  <dc:creator>Hank</dc:creator>
  <cp:lastModifiedBy>Hank</cp:lastModifiedBy>
  <cp:revision>1</cp:revision>
  <dcterms:created xsi:type="dcterms:W3CDTF">2006-08-16T00:00:00Z</dcterms:created>
  <dcterms:modified xsi:type="dcterms:W3CDTF">2014-11-21T22:31:51Z</dcterms:modified>
</cp:coreProperties>
</file>